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528C2-0BDC-4131-B37F-C50321E66477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7792-DC19-4EE4-8840-2CDCFC6C8F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528C2-0BDC-4131-B37F-C50321E66477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7792-DC19-4EE4-8840-2CDCFC6C8F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528C2-0BDC-4131-B37F-C50321E66477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7792-DC19-4EE4-8840-2CDCFC6C8F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528C2-0BDC-4131-B37F-C50321E66477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7792-DC19-4EE4-8840-2CDCFC6C8F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528C2-0BDC-4131-B37F-C50321E66477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7792-DC19-4EE4-8840-2CDCFC6C8F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528C2-0BDC-4131-B37F-C50321E66477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7792-DC19-4EE4-8840-2CDCFC6C8F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528C2-0BDC-4131-B37F-C50321E66477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7792-DC19-4EE4-8840-2CDCFC6C8F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528C2-0BDC-4131-B37F-C50321E66477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7792-DC19-4EE4-8840-2CDCFC6C8F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528C2-0BDC-4131-B37F-C50321E66477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7792-DC19-4EE4-8840-2CDCFC6C8F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528C2-0BDC-4131-B37F-C50321E66477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7792-DC19-4EE4-8840-2CDCFC6C8F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528C2-0BDC-4131-B37F-C50321E66477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7792-DC19-4EE4-8840-2CDCFC6C8F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F528C2-0BDC-4131-B37F-C50321E66477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E7792-DC19-4EE4-8840-2CDCFC6C8F1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subTitle" idx="1"/>
          </p:nvPr>
        </p:nvSpPr>
        <p:spPr>
          <a:xfrm>
            <a:off x="1214414" y="714356"/>
            <a:ext cx="7358114" cy="4924444"/>
          </a:xfrm>
        </p:spPr>
        <p:txBody>
          <a:bodyPr>
            <a:normAutofit fontScale="97500"/>
          </a:bodyPr>
          <a:lstStyle/>
          <a:p>
            <a:pPr algn="r"/>
            <a:r>
              <a:rPr lang="ru-RU" i="1" dirty="0">
                <a:solidFill>
                  <a:schemeClr val="tx1"/>
                </a:solidFill>
              </a:rPr>
              <a:t>На кортике своём: “Марина”</a:t>
            </a:r>
            <a:br>
              <a:rPr lang="ru-RU" i="1" dirty="0">
                <a:solidFill>
                  <a:schemeClr val="tx1"/>
                </a:solidFill>
              </a:rPr>
            </a:br>
            <a:r>
              <a:rPr lang="ru-RU" i="1" dirty="0">
                <a:solidFill>
                  <a:schemeClr val="tx1"/>
                </a:solidFill>
              </a:rPr>
              <a:t>Ты начертал, встав за Отчизну.</a:t>
            </a:r>
            <a:br>
              <a:rPr lang="ru-RU" i="1" dirty="0">
                <a:solidFill>
                  <a:schemeClr val="tx1"/>
                </a:solidFill>
              </a:rPr>
            </a:br>
            <a:r>
              <a:rPr lang="ru-RU" i="1" dirty="0">
                <a:solidFill>
                  <a:schemeClr val="tx1"/>
                </a:solidFill>
              </a:rPr>
              <a:t>Была я первой и единой</a:t>
            </a:r>
            <a:br>
              <a:rPr lang="ru-RU" i="1" dirty="0">
                <a:solidFill>
                  <a:schemeClr val="tx1"/>
                </a:solidFill>
              </a:rPr>
            </a:br>
            <a:r>
              <a:rPr lang="ru-RU" i="1" dirty="0">
                <a:solidFill>
                  <a:schemeClr val="tx1"/>
                </a:solidFill>
              </a:rPr>
              <a:t>В твоей великолепной жизни</a:t>
            </a:r>
            <a:r>
              <a:rPr lang="ru-RU" i="1" dirty="0" smtClean="0">
                <a:solidFill>
                  <a:schemeClr val="tx1"/>
                </a:solidFill>
              </a:rPr>
              <a:t>.</a:t>
            </a:r>
          </a:p>
          <a:p>
            <a:pPr algn="r"/>
            <a:r>
              <a:rPr lang="ru-RU" i="1" dirty="0">
                <a:solidFill>
                  <a:schemeClr val="tx1"/>
                </a:solidFill>
              </a:rPr>
              <a:t/>
            </a:r>
            <a:br>
              <a:rPr lang="ru-RU" i="1" dirty="0">
                <a:solidFill>
                  <a:schemeClr val="tx1"/>
                </a:solidFill>
              </a:rPr>
            </a:br>
            <a:r>
              <a:rPr lang="ru-RU" b="1" i="1" dirty="0">
                <a:solidFill>
                  <a:schemeClr val="tx1"/>
                </a:solidFill>
              </a:rPr>
              <a:t>М. Цветаева</a:t>
            </a: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Марина Ивановна Цветаева</a:t>
            </a:r>
            <a:endParaRPr lang="ru-RU" dirty="0"/>
          </a:p>
        </p:txBody>
      </p:sp>
      <p:pic>
        <p:nvPicPr>
          <p:cNvPr id="4" name="Содержимое 3" descr="tsvetaeva_1_2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3214678" y="1571612"/>
            <a:ext cx="2904160" cy="4525963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26" name="AutoShape 2" descr="https://im3-tub-ru.yandex.net/i?id=415a94d08d95bbdaa00691a18d64b3b4&amp;n=33&amp;h=215&amp;w=28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https://fs00.infourok.ru/images/doc/271/276734/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Мария Александровна</a:t>
            </a:r>
            <a:endParaRPr lang="ru-RU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324381" y="1853657"/>
            <a:ext cx="2495238" cy="4019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85984" y="714356"/>
            <a:ext cx="4025469" cy="5558387"/>
          </a:xfrm>
          <a:noFill/>
          <a:ln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Первый </a:t>
            </a:r>
            <a:r>
              <a:rPr lang="ru-RU" dirty="0" smtClean="0"/>
              <a:t>сборник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«</a:t>
            </a:r>
            <a:r>
              <a:rPr lang="ru-RU" dirty="0" smtClean="0"/>
              <a:t>Вечерний альбом</a:t>
            </a:r>
            <a:r>
              <a:rPr lang="ru-RU" dirty="0" smtClean="0"/>
              <a:t>»</a:t>
            </a:r>
            <a:r>
              <a:rPr lang="ru-RU" dirty="0" smtClean="0"/>
              <a:t> </a:t>
            </a:r>
            <a:r>
              <a:rPr lang="ru-RU" dirty="0" smtClean="0"/>
              <a:t>   1910г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4" name="Picture 2" descr="C:\Users\User\Desktop\вечерний альбом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14282" y="1643050"/>
            <a:ext cx="5000655" cy="3767160"/>
          </a:xfrm>
          <a:noFill/>
        </p:spPr>
      </p:pic>
      <p:sp>
        <p:nvSpPr>
          <p:cNvPr id="5" name="Прямоугольник 4"/>
          <p:cNvSpPr/>
          <p:nvPr/>
        </p:nvSpPr>
        <p:spPr>
          <a:xfrm>
            <a:off x="5429256" y="1785926"/>
            <a:ext cx="292895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“Это очень юная и неопытная книга: её нужно читать подряд, как дневник, тогда каждая строка будет понятна. Это прекрасная книга о детстве из детства, исполненная истинно женским </a:t>
            </a:r>
            <a:r>
              <a:rPr lang="ru-RU" dirty="0" smtClean="0"/>
              <a:t>обаянием»</a:t>
            </a:r>
          </a:p>
          <a:p>
            <a:r>
              <a:rPr lang="ru-RU" dirty="0" smtClean="0"/>
              <a:t>М. Волошин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27 января 1912 года состоялось венчание Сергея Эфрона и Марины Цветаевой</a:t>
            </a:r>
            <a:endParaRPr lang="ru-RU" sz="2800" dirty="0"/>
          </a:p>
        </p:txBody>
      </p:sp>
      <p:pic>
        <p:nvPicPr>
          <p:cNvPr id="4" name="Picture 4" descr="после-встречи-в-Коктебеле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214942" y="1571612"/>
            <a:ext cx="3428572" cy="4304762"/>
          </a:xfrm>
          <a:noFill/>
        </p:spPr>
      </p:pic>
      <p:pic>
        <p:nvPicPr>
          <p:cNvPr id="5" name="Picture 5" descr="C:\Documents and Settings\BreeK\Мои документы\Рисунок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285992"/>
            <a:ext cx="4687888" cy="316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://cdn01.ru/files/users/images/64/35/6435b2779a13a6f30bec1c086017977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166581"/>
            <a:ext cx="4929222" cy="66914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Дочь Ариадна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1506" name="Picture 2" descr="https://im1-tub-ru.yandex.net/i?id=345ae32ec4237acbe69eef02bf0bfaf5&amp;n=33&amp;h=215&amp;w=15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1214422"/>
            <a:ext cx="3643338" cy="49892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https://im2-tub-ru.yandex.net/i?id=9bc49467170e718bc758980d6e759c4f&amp;n=33&amp;h=215&amp;w=3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42852"/>
            <a:ext cx="8383827" cy="59293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65</Words>
  <Application>Microsoft Office PowerPoint</Application>
  <PresentationFormat>Экран (4:3)</PresentationFormat>
  <Paragraphs>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Марина Ивановна Цветаева</vt:lpstr>
      <vt:lpstr>Слайд 3</vt:lpstr>
      <vt:lpstr>Мария Александровна</vt:lpstr>
      <vt:lpstr>Слайд 5</vt:lpstr>
      <vt:lpstr>Первый сборник  «Вечерний альбом»    1910г. </vt:lpstr>
      <vt:lpstr>27 января 1912 года состоялось венчание Сергея Эфрона и Марины Цветаевой</vt:lpstr>
      <vt:lpstr>Слайд 8</vt:lpstr>
      <vt:lpstr>Дочь Ариадна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Наталья</cp:lastModifiedBy>
  <cp:revision>7</cp:revision>
  <dcterms:created xsi:type="dcterms:W3CDTF">2017-01-24T15:38:34Z</dcterms:created>
  <dcterms:modified xsi:type="dcterms:W3CDTF">2017-01-24T20:07:10Z</dcterms:modified>
</cp:coreProperties>
</file>